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sldIdLst>
    <p:sldId id="256" r:id="rId2"/>
    <p:sldId id="314" r:id="rId3"/>
    <p:sldId id="296" r:id="rId4"/>
    <p:sldId id="309" r:id="rId5"/>
    <p:sldId id="293" r:id="rId6"/>
    <p:sldId id="297" r:id="rId7"/>
    <p:sldId id="310" r:id="rId8"/>
    <p:sldId id="312" r:id="rId9"/>
    <p:sldId id="313" r:id="rId10"/>
    <p:sldId id="294" r:id="rId11"/>
    <p:sldId id="315" r:id="rId12"/>
    <p:sldId id="316" r:id="rId13"/>
    <p:sldId id="317" r:id="rId14"/>
    <p:sldId id="318" r:id="rId15"/>
    <p:sldId id="319" r:id="rId16"/>
    <p:sldId id="320" r:id="rId17"/>
    <p:sldId id="298" r:id="rId18"/>
    <p:sldId id="299" r:id="rId19"/>
    <p:sldId id="300" r:id="rId20"/>
    <p:sldId id="301" r:id="rId21"/>
    <p:sldId id="302" r:id="rId22"/>
    <p:sldId id="303" r:id="rId23"/>
    <p:sldId id="305" r:id="rId24"/>
    <p:sldId id="307" r:id="rId25"/>
    <p:sldId id="306" r:id="rId26"/>
    <p:sldId id="321" r:id="rId27"/>
    <p:sldId id="322" r:id="rId28"/>
    <p:sldId id="323" r:id="rId29"/>
    <p:sldId id="324" r:id="rId30"/>
    <p:sldId id="326" r:id="rId31"/>
    <p:sldId id="327" r:id="rId32"/>
    <p:sldId id="329" r:id="rId33"/>
    <p:sldId id="330" r:id="rId34"/>
    <p:sldId id="331" r:id="rId35"/>
    <p:sldId id="332" r:id="rId36"/>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4" d="100"/>
          <a:sy n="104" d="100"/>
        </p:scale>
        <p:origin x="1218"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10" name="Rechthoekige driehoek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el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nl-NL"/>
              <a:t>Klik om de stijl te bewerken</a:t>
            </a:r>
            <a:endParaRPr kumimoji="0" lang="en-US"/>
          </a:p>
        </p:txBody>
      </p:sp>
      <p:sp>
        <p:nvSpPr>
          <p:cNvPr id="17" name="Ondertitel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nl-NL"/>
              <a:t>Klik om het opmaakprofiel van de modelondertitel te bewerken</a:t>
            </a:r>
            <a:endParaRPr kumimoji="0" lang="en-US"/>
          </a:p>
        </p:txBody>
      </p:sp>
      <p:grpSp>
        <p:nvGrpSpPr>
          <p:cNvPr id="2" name="Groep 1"/>
          <p:cNvGrpSpPr/>
          <p:nvPr/>
        </p:nvGrpSpPr>
        <p:grpSpPr>
          <a:xfrm>
            <a:off x="-3765" y="4953000"/>
            <a:ext cx="9147765" cy="1912088"/>
            <a:chOff x="-3765" y="4832896"/>
            <a:chExt cx="9147765" cy="2032192"/>
          </a:xfrm>
        </p:grpSpPr>
        <p:sp>
          <p:nvSpPr>
            <p:cNvPr id="7" name="Vrije v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Vrije v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Vrije v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Rechte verbindingslijn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Tijdelijke aanduiding voor datum 29"/>
          <p:cNvSpPr>
            <a:spLocks noGrp="1"/>
          </p:cNvSpPr>
          <p:nvPr>
            <p:ph type="dt" sz="half" idx="10"/>
          </p:nvPr>
        </p:nvSpPr>
        <p:spPr/>
        <p:txBody>
          <a:bodyPr/>
          <a:lstStyle>
            <a:lvl1pPr>
              <a:defRPr>
                <a:solidFill>
                  <a:srgbClr val="FFFFFF"/>
                </a:solidFill>
              </a:defRPr>
            </a:lvl1pPr>
            <a:extLst/>
          </a:lstStyle>
          <a:p>
            <a:fld id="{450809EA-7C31-4880-AF22-5049E625A38B}" type="datetimeFigureOut">
              <a:rPr lang="nl-NL" smtClean="0"/>
              <a:t>29-11-2020</a:t>
            </a:fld>
            <a:endParaRPr lang="nl-NL"/>
          </a:p>
        </p:txBody>
      </p:sp>
      <p:sp>
        <p:nvSpPr>
          <p:cNvPr id="19" name="Tijdelijke aanduiding voor voettekst 18"/>
          <p:cNvSpPr>
            <a:spLocks noGrp="1"/>
          </p:cNvSpPr>
          <p:nvPr>
            <p:ph type="ftr" sz="quarter" idx="11"/>
          </p:nvPr>
        </p:nvSpPr>
        <p:spPr/>
        <p:txBody>
          <a:bodyPr/>
          <a:lstStyle>
            <a:lvl1pPr>
              <a:defRPr>
                <a:solidFill>
                  <a:schemeClr val="accent1">
                    <a:tint val="20000"/>
                  </a:schemeClr>
                </a:solidFill>
              </a:defRPr>
            </a:lvl1pPr>
            <a:extLst/>
          </a:lstStyle>
          <a:p>
            <a:endParaRPr lang="nl-NL"/>
          </a:p>
        </p:txBody>
      </p:sp>
      <p:sp>
        <p:nvSpPr>
          <p:cNvPr id="27" name="Tijdelijke aanduiding voor dianummer 26"/>
          <p:cNvSpPr>
            <a:spLocks noGrp="1"/>
          </p:cNvSpPr>
          <p:nvPr>
            <p:ph type="sldNum" sz="quarter" idx="12"/>
          </p:nvPr>
        </p:nvSpPr>
        <p:spPr/>
        <p:txBody>
          <a:bodyPr/>
          <a:lstStyle>
            <a:lvl1pPr>
              <a:defRPr>
                <a:solidFill>
                  <a:srgbClr val="FFFFFF"/>
                </a:solidFill>
              </a:defRPr>
            </a:lvl1pPr>
            <a:extLst/>
          </a:lstStyle>
          <a:p>
            <a:fld id="{05FEAD5A-0504-43B5-8523-EEDC338BCF4A}" type="slidenum">
              <a:rPr lang="nl-NL" smtClean="0"/>
              <a:t>‹nr.›</a:t>
            </a:fld>
            <a:endParaRPr lang="nl-NL"/>
          </a:p>
        </p:txBody>
      </p:sp>
    </p:spTree>
  </p:cSld>
  <p:clrMapOvr>
    <a:masterClrMapping/>
  </p:clrMapOvr>
  <p:transition spd="slow" advClick="0" advTm="10000">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nl-NL"/>
              <a:t>Klik om de stijl te bewerken</a:t>
            </a:r>
            <a:endParaRPr kumimoji="0" lang="en-US"/>
          </a:p>
        </p:txBody>
      </p:sp>
      <p:sp>
        <p:nvSpPr>
          <p:cNvPr id="3" name="Tijdelijke aanduiding voor verticale tekst 2"/>
          <p:cNvSpPr>
            <a:spLocks noGrp="1"/>
          </p:cNvSpPr>
          <p:nvPr>
            <p:ph type="body" orient="vert" idx="1"/>
          </p:nvPr>
        </p:nvSpPr>
        <p:spPr>
          <a:xfrm>
            <a:off x="457200" y="1481329"/>
            <a:ext cx="8229600" cy="4386071"/>
          </a:xfrm>
        </p:spPr>
        <p:txBody>
          <a:bodyPr vert="eaVer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4" name="Tijdelijke aanduiding voor datum 3"/>
          <p:cNvSpPr>
            <a:spLocks noGrp="1"/>
          </p:cNvSpPr>
          <p:nvPr>
            <p:ph type="dt" sz="half" idx="10"/>
          </p:nvPr>
        </p:nvSpPr>
        <p:spPr/>
        <p:txBody>
          <a:bodyPr/>
          <a:lstStyle/>
          <a:p>
            <a:fld id="{450809EA-7C31-4880-AF22-5049E625A38B}" type="datetimeFigureOut">
              <a:rPr lang="nl-NL" smtClean="0"/>
              <a:t>29-11-2020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5FEAD5A-0504-43B5-8523-EEDC338BCF4A}" type="slidenum">
              <a:rPr lang="nl-NL" smtClean="0"/>
              <a:t>‹nr.›</a:t>
            </a:fld>
            <a:endParaRPr lang="nl-NL"/>
          </a:p>
        </p:txBody>
      </p:sp>
    </p:spTree>
  </p:cSld>
  <p:clrMapOvr>
    <a:masterClrMapping/>
  </p:clrMapOvr>
  <p:transition spd="slow" advClick="0" advTm="10000">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844013" y="274640"/>
            <a:ext cx="1777470" cy="5592761"/>
          </a:xfrm>
        </p:spPr>
        <p:txBody>
          <a:bodyPr vert="eaVert"/>
          <a:lstStyle/>
          <a:p>
            <a:r>
              <a:rPr kumimoji="0" lang="nl-NL"/>
              <a:t>Klik om de stijl te bewerken</a:t>
            </a:r>
            <a:endParaRPr kumimoji="0" lang="en-US"/>
          </a:p>
        </p:txBody>
      </p:sp>
      <p:sp>
        <p:nvSpPr>
          <p:cNvPr id="3" name="Tijdelijke aanduiding voor verticale tekst 2"/>
          <p:cNvSpPr>
            <a:spLocks noGrp="1"/>
          </p:cNvSpPr>
          <p:nvPr>
            <p:ph type="body" orient="vert" idx="1"/>
          </p:nvPr>
        </p:nvSpPr>
        <p:spPr>
          <a:xfrm>
            <a:off x="457200" y="274641"/>
            <a:ext cx="6324600" cy="5592760"/>
          </a:xfrm>
        </p:spPr>
        <p:txBody>
          <a:bodyPr vert="eaVer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4" name="Tijdelijke aanduiding voor datum 3"/>
          <p:cNvSpPr>
            <a:spLocks noGrp="1"/>
          </p:cNvSpPr>
          <p:nvPr>
            <p:ph type="dt" sz="half" idx="10"/>
          </p:nvPr>
        </p:nvSpPr>
        <p:spPr/>
        <p:txBody>
          <a:bodyPr/>
          <a:lstStyle/>
          <a:p>
            <a:fld id="{450809EA-7C31-4880-AF22-5049E625A38B}" type="datetimeFigureOut">
              <a:rPr lang="nl-NL" smtClean="0"/>
              <a:t>29-11-2020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5FEAD5A-0504-43B5-8523-EEDC338BCF4A}" type="slidenum">
              <a:rPr lang="nl-NL" smtClean="0"/>
              <a:t>‹nr.›</a:t>
            </a:fld>
            <a:endParaRPr lang="nl-NL"/>
          </a:p>
        </p:txBody>
      </p:sp>
    </p:spTree>
  </p:cSld>
  <p:clrMapOvr>
    <a:masterClrMapping/>
  </p:clrMapOvr>
  <p:transition spd="slow" advClick="0" advTm="10000">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4" name="Tijdelijke aanduiding voor datum 3"/>
          <p:cNvSpPr>
            <a:spLocks noGrp="1"/>
          </p:cNvSpPr>
          <p:nvPr>
            <p:ph type="dt" sz="half" idx="10"/>
          </p:nvPr>
        </p:nvSpPr>
        <p:spPr/>
        <p:txBody>
          <a:bodyPr/>
          <a:lstStyle/>
          <a:p>
            <a:fld id="{450809EA-7C31-4880-AF22-5049E625A38B}" type="datetimeFigureOut">
              <a:rPr lang="nl-NL" smtClean="0"/>
              <a:t>29-11-2020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5FEAD5A-0504-43B5-8523-EEDC338BCF4A}" type="slidenum">
              <a:rPr lang="nl-NL" smtClean="0"/>
              <a:t>‹nr.›</a:t>
            </a:fld>
            <a:endParaRPr lang="nl-NL"/>
          </a:p>
        </p:txBody>
      </p:sp>
      <p:sp>
        <p:nvSpPr>
          <p:cNvPr id="7" name="Titel 6"/>
          <p:cNvSpPr>
            <a:spLocks noGrp="1"/>
          </p:cNvSpPr>
          <p:nvPr>
            <p:ph type="title"/>
          </p:nvPr>
        </p:nvSpPr>
        <p:spPr/>
        <p:txBody>
          <a:bodyPr rtlCol="0"/>
          <a:lstStyle/>
          <a:p>
            <a:r>
              <a:rPr kumimoji="0" lang="nl-NL"/>
              <a:t>Klik om de stijl te bewerken</a:t>
            </a:r>
            <a:endParaRPr kumimoji="0" lang="en-US"/>
          </a:p>
        </p:txBody>
      </p:sp>
    </p:spTree>
  </p:cSld>
  <p:clrMapOvr>
    <a:masterClrMapping/>
  </p:clrMapOvr>
  <p:transition spd="slow" advClick="0" advTm="10000">
    <p:wedg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bg>
      <p:bgRef idx="1002">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nl-NL"/>
              <a:t>Klik om de stijl te bewerken</a:t>
            </a:r>
            <a:endParaRPr kumimoji="0" lang="en-US"/>
          </a:p>
        </p:txBody>
      </p:sp>
      <p:sp>
        <p:nvSpPr>
          <p:cNvPr id="3" name="Tijdelijke aanduiding voor tekst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nl-NL"/>
              <a:t>Klik om de modelstijlen te bewerken</a:t>
            </a:r>
          </a:p>
        </p:txBody>
      </p:sp>
      <p:sp>
        <p:nvSpPr>
          <p:cNvPr id="4" name="Tijdelijke aanduiding voor datum 3"/>
          <p:cNvSpPr>
            <a:spLocks noGrp="1"/>
          </p:cNvSpPr>
          <p:nvPr>
            <p:ph type="dt" sz="half" idx="10"/>
          </p:nvPr>
        </p:nvSpPr>
        <p:spPr/>
        <p:txBody>
          <a:bodyPr/>
          <a:lstStyle/>
          <a:p>
            <a:fld id="{450809EA-7C31-4880-AF22-5049E625A38B}" type="datetimeFigureOut">
              <a:rPr lang="nl-NL" smtClean="0"/>
              <a:t>29-11-2020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5FEAD5A-0504-43B5-8523-EEDC338BCF4A}" type="slidenum">
              <a:rPr lang="nl-NL" smtClean="0"/>
              <a:t>‹nr.›</a:t>
            </a:fld>
            <a:endParaRPr lang="nl-NL"/>
          </a:p>
        </p:txBody>
      </p:sp>
      <p:sp>
        <p:nvSpPr>
          <p:cNvPr id="7" name="Punthaak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Punthaak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spd="slow" advClick="0" advTm="10000">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bg>
      <p:bgRef idx="1002">
        <a:schemeClr val="bg1"/>
      </p:bgRef>
    </p:bg>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4" name="Tijdelijke aanduiding voor inhoud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5" name="Tijdelijke aanduiding voor datum 4"/>
          <p:cNvSpPr>
            <a:spLocks noGrp="1"/>
          </p:cNvSpPr>
          <p:nvPr>
            <p:ph type="dt" sz="half" idx="10"/>
          </p:nvPr>
        </p:nvSpPr>
        <p:spPr/>
        <p:txBody>
          <a:bodyPr/>
          <a:lstStyle/>
          <a:p>
            <a:fld id="{450809EA-7C31-4880-AF22-5049E625A38B}" type="datetimeFigureOut">
              <a:rPr lang="nl-NL" smtClean="0"/>
              <a:t>29-11-2020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5FEAD5A-0504-43B5-8523-EEDC338BCF4A}" type="slidenum">
              <a:rPr lang="nl-NL" smtClean="0"/>
              <a:t>‹nr.›</a:t>
            </a:fld>
            <a:endParaRPr lang="nl-NL"/>
          </a:p>
        </p:txBody>
      </p:sp>
      <p:sp>
        <p:nvSpPr>
          <p:cNvPr id="8" name="Titel 7"/>
          <p:cNvSpPr>
            <a:spLocks noGrp="1"/>
          </p:cNvSpPr>
          <p:nvPr>
            <p:ph type="title"/>
          </p:nvPr>
        </p:nvSpPr>
        <p:spPr/>
        <p:txBody>
          <a:bodyPr rtlCol="0"/>
          <a:lstStyle/>
          <a:p>
            <a:r>
              <a:rPr kumimoji="0" lang="nl-NL"/>
              <a:t>Klik om de stijl te bewerken</a:t>
            </a:r>
            <a:endParaRPr kumimoji="0" lang="en-US"/>
          </a:p>
        </p:txBody>
      </p:sp>
    </p:spTree>
  </p:cSld>
  <p:clrMapOvr>
    <a:overrideClrMapping bg1="dk1" tx1="lt1" bg2="dk2" tx2="lt2" accent1="accent1" accent2="accent2" accent3="accent3" accent4="accent4" accent5="accent5" accent6="accent6" hlink="hlink" folHlink="folHlink"/>
  </p:clrMapOvr>
  <p:transition spd="slow" advClick="0" advTm="10000">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bg>
      <p:bgRef idx="1003">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8229600" cy="1143000"/>
          </a:xfrm>
        </p:spPr>
        <p:txBody>
          <a:bodyPr anchor="ctr"/>
          <a:lstStyle>
            <a:lvl1pPr>
              <a:defRPr/>
            </a:lvl1pPr>
            <a:extLst/>
          </a:lstStyle>
          <a:p>
            <a:r>
              <a:rPr kumimoji="0" lang="nl-NL"/>
              <a:t>Klik om de stijl te bewerken</a:t>
            </a:r>
            <a:endParaRPr kumimoji="0" lang="en-US"/>
          </a:p>
        </p:txBody>
      </p:sp>
      <p:sp>
        <p:nvSpPr>
          <p:cNvPr id="3" name="Tijdelijke aanduiding voor tekst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nl-NL"/>
              <a:t>Klik om de modelstijlen te bewerken</a:t>
            </a:r>
          </a:p>
        </p:txBody>
      </p:sp>
      <p:sp>
        <p:nvSpPr>
          <p:cNvPr id="4" name="Tijdelijke aanduiding voor tekst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nl-NL"/>
              <a:t>Klik om de modelstijlen te bewerken</a:t>
            </a:r>
          </a:p>
        </p:txBody>
      </p:sp>
      <p:sp>
        <p:nvSpPr>
          <p:cNvPr id="5" name="Tijdelijke aanduiding voor inhoud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6" name="Tijdelijke aanduiding voor inhoud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7" name="Tijdelijke aanduiding voor datum 6"/>
          <p:cNvSpPr>
            <a:spLocks noGrp="1"/>
          </p:cNvSpPr>
          <p:nvPr>
            <p:ph type="dt" sz="half" idx="10"/>
          </p:nvPr>
        </p:nvSpPr>
        <p:spPr/>
        <p:txBody>
          <a:bodyPr/>
          <a:lstStyle/>
          <a:p>
            <a:fld id="{450809EA-7C31-4880-AF22-5049E625A38B}" type="datetimeFigureOut">
              <a:rPr lang="nl-NL" smtClean="0"/>
              <a:t>29-11-2020</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05FEAD5A-0504-43B5-8523-EEDC338BCF4A}" type="slidenum">
              <a:rPr lang="nl-NL" smtClean="0"/>
              <a:t>‹nr.›</a:t>
            </a:fld>
            <a:endParaRPr lang="nl-NL"/>
          </a:p>
        </p:txBody>
      </p:sp>
    </p:spTree>
  </p:cSld>
  <p:clrMapOvr>
    <a:overrideClrMapping bg1="lt1" tx1="dk1" bg2="lt2" tx2="dk2" accent1="accent1" accent2="accent2" accent3="accent3" accent4="accent4" accent5="accent5" accent6="accent6" hlink="hlink" folHlink="folHlink"/>
  </p:clrMapOvr>
  <p:transition spd="slow" advClick="0" advTm="10000">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bg>
      <p:bgRef idx="1002">
        <a:schemeClr val="bg1"/>
      </p:bgRef>
    </p:bg>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450809EA-7C31-4880-AF22-5049E625A38B}" type="datetimeFigureOut">
              <a:rPr lang="nl-NL" smtClean="0"/>
              <a:t>29-11-2020</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05FEAD5A-0504-43B5-8523-EEDC338BCF4A}" type="slidenum">
              <a:rPr lang="nl-NL" smtClean="0"/>
              <a:t>‹nr.›</a:t>
            </a:fld>
            <a:endParaRPr lang="nl-NL"/>
          </a:p>
        </p:txBody>
      </p:sp>
      <p:sp>
        <p:nvSpPr>
          <p:cNvPr id="6" name="Titel 5"/>
          <p:cNvSpPr>
            <a:spLocks noGrp="1"/>
          </p:cNvSpPr>
          <p:nvPr>
            <p:ph type="title"/>
          </p:nvPr>
        </p:nvSpPr>
        <p:spPr/>
        <p:txBody>
          <a:bodyPr rtlCol="0"/>
          <a:lstStyle/>
          <a:p>
            <a:r>
              <a:rPr kumimoji="0" lang="nl-NL"/>
              <a:t>Klik om de stijl te bewerken</a:t>
            </a:r>
            <a:endParaRPr kumimoji="0" lang="en-US"/>
          </a:p>
        </p:txBody>
      </p:sp>
    </p:spTree>
  </p:cSld>
  <p:clrMapOvr>
    <a:overrideClrMapping bg1="dk1" tx1="lt1" bg2="dk2" tx2="lt2" accent1="accent1" accent2="accent2" accent3="accent3" accent4="accent4" accent5="accent5" accent6="accent6" hlink="hlink" folHlink="folHlink"/>
  </p:clrMapOvr>
  <p:transition spd="slow" advClick="0" advTm="10000">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450809EA-7C31-4880-AF22-5049E625A38B}" type="datetimeFigureOut">
              <a:rPr lang="nl-NL" smtClean="0"/>
              <a:t>29-11-2020</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05FEAD5A-0504-43B5-8523-EEDC338BCF4A}" type="slidenum">
              <a:rPr lang="nl-NL" smtClean="0"/>
              <a:t>‹nr.›</a:t>
            </a:fld>
            <a:endParaRPr lang="nl-NL"/>
          </a:p>
        </p:txBody>
      </p:sp>
    </p:spTree>
  </p:cSld>
  <p:clrMapOvr>
    <a:masterClrMapping/>
  </p:clrMapOvr>
  <p:transition spd="slow" advClick="0" advTm="10000">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bg>
      <p:bgRef idx="1003">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nl-NL"/>
              <a:t>Klik om de stijl te bewerken</a:t>
            </a:r>
            <a:endParaRPr kumimoji="0" lang="en-US"/>
          </a:p>
        </p:txBody>
      </p:sp>
      <p:sp>
        <p:nvSpPr>
          <p:cNvPr id="3" name="Tijdelijke aanduiding voor tekst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nl-NL"/>
              <a:t>Klik om de modelstijlen te bewerken</a:t>
            </a:r>
          </a:p>
        </p:txBody>
      </p:sp>
      <p:sp>
        <p:nvSpPr>
          <p:cNvPr id="4" name="Tijdelijke aanduiding voor inhoud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5" name="Tijdelijke aanduiding voor datum 4"/>
          <p:cNvSpPr>
            <a:spLocks noGrp="1"/>
          </p:cNvSpPr>
          <p:nvPr>
            <p:ph type="dt" sz="half" idx="10"/>
          </p:nvPr>
        </p:nvSpPr>
        <p:spPr>
          <a:xfrm>
            <a:off x="6727032" y="6407944"/>
            <a:ext cx="1920240" cy="365760"/>
          </a:xfrm>
        </p:spPr>
        <p:txBody>
          <a:bodyPr/>
          <a:lstStyle/>
          <a:p>
            <a:fld id="{450809EA-7C31-4880-AF22-5049E625A38B}" type="datetimeFigureOut">
              <a:rPr lang="nl-NL" smtClean="0"/>
              <a:t>29-11-2020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5FEAD5A-0504-43B5-8523-EEDC338BCF4A}" type="slidenum">
              <a:rPr lang="nl-NL" smtClean="0"/>
              <a:t>‹nr.›</a:t>
            </a:fld>
            <a:endParaRPr lang="nl-NL"/>
          </a:p>
        </p:txBody>
      </p:sp>
    </p:spTree>
  </p:cSld>
  <p:clrMapOvr>
    <a:overrideClrMapping bg1="lt1" tx1="dk1" bg2="lt2" tx2="dk2" accent1="accent1" accent2="accent2" accent3="accent3" accent4="accent4" accent5="accent5" accent6="accent6" hlink="hlink" folHlink="folHlink"/>
  </p:clrMapOvr>
  <p:transition spd="slow" advClick="0" advTm="10000">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bg>
      <p:bgRef idx="1002">
        <a:schemeClr val="bg1"/>
      </p:bgRef>
    </p:bg>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nl-NL"/>
              <a:t>Klik om de modelstijlen te bewerken</a:t>
            </a:r>
          </a:p>
        </p:txBody>
      </p:sp>
      <p:sp>
        <p:nvSpPr>
          <p:cNvPr id="3" name="Tijdelijke aanduiding voor afbeelding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nl-NL"/>
              <a:t>Klik op het pictogram als u een afbeelding wilt toevoegen</a:t>
            </a:r>
            <a:endParaRPr kumimoji="0" lang="en-US" dirty="0"/>
          </a:p>
        </p:txBody>
      </p:sp>
      <p:sp>
        <p:nvSpPr>
          <p:cNvPr id="5" name="Tijdelijke aanduiding voor datum 4"/>
          <p:cNvSpPr>
            <a:spLocks noGrp="1"/>
          </p:cNvSpPr>
          <p:nvPr>
            <p:ph type="dt" sz="half" idx="10"/>
          </p:nvPr>
        </p:nvSpPr>
        <p:spPr/>
        <p:txBody>
          <a:bodyPr/>
          <a:lstStyle>
            <a:lvl1pPr>
              <a:defRPr>
                <a:solidFill>
                  <a:schemeClr val="tx1"/>
                </a:solidFill>
              </a:defRPr>
            </a:lvl1pPr>
            <a:extLst/>
          </a:lstStyle>
          <a:p>
            <a:fld id="{450809EA-7C31-4880-AF22-5049E625A38B}" type="datetimeFigureOut">
              <a:rPr lang="nl-NL" smtClean="0"/>
              <a:t>29-11-2020</a:t>
            </a:fld>
            <a:endParaRPr lang="nl-NL"/>
          </a:p>
        </p:txBody>
      </p:sp>
      <p:sp>
        <p:nvSpPr>
          <p:cNvPr id="6" name="Tijdelijke aanduiding voor voettekst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nl-NL"/>
          </a:p>
        </p:txBody>
      </p:sp>
      <p:sp>
        <p:nvSpPr>
          <p:cNvPr id="7" name="Tijdelijke aanduiding voor dianummer 6"/>
          <p:cNvSpPr>
            <a:spLocks noGrp="1"/>
          </p:cNvSpPr>
          <p:nvPr>
            <p:ph type="sldNum" sz="quarter" idx="12"/>
          </p:nvPr>
        </p:nvSpPr>
        <p:spPr/>
        <p:txBody>
          <a:bodyPr/>
          <a:lstStyle>
            <a:lvl1pPr>
              <a:defRPr>
                <a:solidFill>
                  <a:schemeClr val="tx1"/>
                </a:solidFill>
              </a:defRPr>
            </a:lvl1pPr>
            <a:extLst/>
          </a:lstStyle>
          <a:p>
            <a:fld id="{05FEAD5A-0504-43B5-8523-EEDC338BCF4A}" type="slidenum">
              <a:rPr lang="nl-NL" smtClean="0"/>
              <a:t>‹nr.›</a:t>
            </a:fld>
            <a:endParaRPr lang="nl-NL"/>
          </a:p>
        </p:txBody>
      </p:sp>
      <p:sp>
        <p:nvSpPr>
          <p:cNvPr id="2" name="Titel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nl-NL"/>
              <a:t>Klik om de stijl te bewerken</a:t>
            </a:r>
            <a:endParaRPr kumimoji="0" lang="en-US"/>
          </a:p>
        </p:txBody>
      </p:sp>
      <p:sp>
        <p:nvSpPr>
          <p:cNvPr id="8" name="Vrije v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Vrije v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hthoekige driehoek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Rechte verbindingslijn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Punthaak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Punthaak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spd="slow" advClick="0" advTm="10000">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Vrije v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Vrije v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echthoekige driehoek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Rechte verbindingslijn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jdelijke aanduiding voor titel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nl-NL"/>
              <a:t>Klik om de stijl te bewerken</a:t>
            </a:r>
            <a:endParaRPr kumimoji="0" lang="en-US"/>
          </a:p>
        </p:txBody>
      </p:sp>
      <p:sp>
        <p:nvSpPr>
          <p:cNvPr id="30" name="Tijdelijke aanduiding voor tekst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nl-NL"/>
              <a:t>Klik om de modelstijlen te bewerken</a:t>
            </a:r>
          </a:p>
          <a:p>
            <a:pPr lvl="1" eaLnBrk="1" latinLnBrk="0" hangingPunct="1"/>
            <a:r>
              <a:rPr kumimoji="0" lang="nl-NL"/>
              <a:t>Tweede niveau</a:t>
            </a:r>
          </a:p>
          <a:p>
            <a:pPr lvl="2" eaLnBrk="1" latinLnBrk="0" hangingPunct="1"/>
            <a:r>
              <a:rPr kumimoji="0" lang="nl-NL"/>
              <a:t>Derde niveau</a:t>
            </a:r>
          </a:p>
          <a:p>
            <a:pPr lvl="3" eaLnBrk="1" latinLnBrk="0" hangingPunct="1"/>
            <a:r>
              <a:rPr kumimoji="0" lang="nl-NL"/>
              <a:t>Vierde niveau</a:t>
            </a:r>
          </a:p>
          <a:p>
            <a:pPr lvl="4" eaLnBrk="1" latinLnBrk="0" hangingPunct="1"/>
            <a:r>
              <a:rPr kumimoji="0" lang="nl-NL"/>
              <a:t>Vijfde niveau</a:t>
            </a:r>
            <a:endParaRPr kumimoji="0" lang="en-US"/>
          </a:p>
        </p:txBody>
      </p:sp>
      <p:sp>
        <p:nvSpPr>
          <p:cNvPr id="10" name="Tijdelijke aanduiding voor datum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450809EA-7C31-4880-AF22-5049E625A38B}" type="datetimeFigureOut">
              <a:rPr lang="nl-NL" smtClean="0"/>
              <a:t>29-11-2020</a:t>
            </a:fld>
            <a:endParaRPr lang="nl-NL"/>
          </a:p>
        </p:txBody>
      </p:sp>
      <p:sp>
        <p:nvSpPr>
          <p:cNvPr id="22" name="Tijdelijke aanduiding voor voettekst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nl-NL"/>
          </a:p>
        </p:txBody>
      </p:sp>
      <p:sp>
        <p:nvSpPr>
          <p:cNvPr id="18" name="Tijdelijke aanduiding voor dianumm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05FEAD5A-0504-43B5-8523-EEDC338BCF4A}" type="slidenum">
              <a:rPr lang="nl-NL" smtClean="0"/>
              <a:t>‹nr.›</a:t>
            </a:fld>
            <a:endParaRPr lang="nl-NL"/>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ransition spd="slow" advClick="0" advTm="10000">
    <p:wedge/>
  </p:transition>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67544" y="1196752"/>
            <a:ext cx="7629472" cy="1715616"/>
          </a:xfrm>
        </p:spPr>
        <p:txBody>
          <a:bodyPr/>
          <a:lstStyle/>
          <a:p>
            <a:r>
              <a:rPr lang="nl-NL" dirty="0"/>
              <a:t>Keeperstraining </a:t>
            </a:r>
          </a:p>
        </p:txBody>
      </p:sp>
      <p:sp>
        <p:nvSpPr>
          <p:cNvPr id="3" name="Ondertitel 2"/>
          <p:cNvSpPr>
            <a:spLocks noGrp="1"/>
          </p:cNvSpPr>
          <p:nvPr>
            <p:ph type="subTitle" idx="1"/>
          </p:nvPr>
        </p:nvSpPr>
        <p:spPr/>
        <p:txBody>
          <a:bodyPr>
            <a:normAutofit fontScale="70000" lnSpcReduction="20000"/>
          </a:bodyPr>
          <a:lstStyle/>
          <a:p>
            <a:endParaRPr lang="nl-NL" dirty="0"/>
          </a:p>
          <a:p>
            <a:r>
              <a:rPr lang="nl-NL" dirty="0"/>
              <a:t>Oefeningen voor de jeugdkeeperstrainer en jeugdkeeper</a:t>
            </a:r>
          </a:p>
          <a:p>
            <a:endParaRPr lang="nl-NL" dirty="0"/>
          </a:p>
          <a:p>
            <a:r>
              <a:rPr lang="nl-NL" dirty="0"/>
              <a:t>Fred Scheffers</a:t>
            </a:r>
          </a:p>
        </p:txBody>
      </p:sp>
    </p:spTree>
  </p:cSld>
  <p:clrMapOvr>
    <a:masterClrMapping/>
  </p:clrMapOvr>
  <p:transition spd="slow" advClick="0" advTm="10000">
    <p:wedg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C540497-8D45-49D5-B3C9-C5F4F99BCC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7461"/>
            <a:ext cx="9144000" cy="6643077"/>
          </a:xfrm>
          <a:prstGeom prst="rect">
            <a:avLst/>
          </a:prstGeom>
        </p:spPr>
      </p:pic>
    </p:spTree>
    <p:extLst>
      <p:ext uri="{BB962C8B-B14F-4D97-AF65-F5344CB8AC3E}">
        <p14:creationId xmlns:p14="http://schemas.microsoft.com/office/powerpoint/2010/main" val="2299399352"/>
      </p:ext>
    </p:extLst>
  </p:cSld>
  <p:clrMapOvr>
    <a:masterClrMapping/>
  </p:clrMapOvr>
  <p:transition spd="slow" advClick="0" advTm="10000">
    <p:wedg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D192A307-F954-4094-A51F-3A74CE0022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7664" y="0"/>
            <a:ext cx="6696744" cy="7173416"/>
          </a:xfrm>
          <a:prstGeom prst="rect">
            <a:avLst/>
          </a:prstGeom>
        </p:spPr>
      </p:pic>
    </p:spTree>
    <p:extLst>
      <p:ext uri="{BB962C8B-B14F-4D97-AF65-F5344CB8AC3E}">
        <p14:creationId xmlns:p14="http://schemas.microsoft.com/office/powerpoint/2010/main" val="2386079274"/>
      </p:ext>
    </p:extLst>
  </p:cSld>
  <p:clrMapOvr>
    <a:masterClrMapping/>
  </p:clrMapOvr>
  <p:transition spd="slow" advClick="0" advTm="10000">
    <p:wedg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4AFD2B0-5135-4818-BACD-0FCFEB5F9E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459432"/>
            <a:ext cx="6840760" cy="7704856"/>
          </a:xfrm>
          <a:prstGeom prst="rect">
            <a:avLst/>
          </a:prstGeom>
        </p:spPr>
      </p:pic>
    </p:spTree>
    <p:extLst>
      <p:ext uri="{BB962C8B-B14F-4D97-AF65-F5344CB8AC3E}">
        <p14:creationId xmlns:p14="http://schemas.microsoft.com/office/powerpoint/2010/main" val="26273125"/>
      </p:ext>
    </p:extLst>
  </p:cSld>
  <p:clrMapOvr>
    <a:masterClrMapping/>
  </p:clrMapOvr>
  <p:transition spd="slow" advClick="0" advTm="10000">
    <p:wedg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FBAC865-3105-4FCB-8949-D915661A86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0"/>
            <a:ext cx="7632848" cy="7389440"/>
          </a:xfrm>
          <a:prstGeom prst="rect">
            <a:avLst/>
          </a:prstGeom>
        </p:spPr>
      </p:pic>
    </p:spTree>
    <p:extLst>
      <p:ext uri="{BB962C8B-B14F-4D97-AF65-F5344CB8AC3E}">
        <p14:creationId xmlns:p14="http://schemas.microsoft.com/office/powerpoint/2010/main" val="1302572573"/>
      </p:ext>
    </p:extLst>
  </p:cSld>
  <p:clrMapOvr>
    <a:masterClrMapping/>
  </p:clrMapOvr>
  <p:transition spd="slow" advClick="0" advTm="10000">
    <p:wedg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F59B46C-38D3-4489-BBFC-8FA0AFA6AE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9632" y="0"/>
            <a:ext cx="6624736" cy="7317432"/>
          </a:xfrm>
          <a:prstGeom prst="rect">
            <a:avLst/>
          </a:prstGeom>
        </p:spPr>
      </p:pic>
    </p:spTree>
    <p:extLst>
      <p:ext uri="{BB962C8B-B14F-4D97-AF65-F5344CB8AC3E}">
        <p14:creationId xmlns:p14="http://schemas.microsoft.com/office/powerpoint/2010/main" val="718728165"/>
      </p:ext>
    </p:extLst>
  </p:cSld>
  <p:clrMapOvr>
    <a:masterClrMapping/>
  </p:clrMapOvr>
  <p:transition spd="slow" advClick="0" advTm="10000">
    <p:wedg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5474429-9E9D-4505-B46F-616B5C801F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9632" y="0"/>
            <a:ext cx="6912768" cy="7677472"/>
          </a:xfrm>
          <a:prstGeom prst="rect">
            <a:avLst/>
          </a:prstGeom>
        </p:spPr>
      </p:pic>
    </p:spTree>
    <p:extLst>
      <p:ext uri="{BB962C8B-B14F-4D97-AF65-F5344CB8AC3E}">
        <p14:creationId xmlns:p14="http://schemas.microsoft.com/office/powerpoint/2010/main" val="18247246"/>
      </p:ext>
    </p:extLst>
  </p:cSld>
  <p:clrMapOvr>
    <a:masterClrMapping/>
  </p:clrMapOvr>
  <p:transition spd="slow" advClick="0" advTm="10000">
    <p:wedg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675AFD3-2DAF-4764-8F58-C29DEF0356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84" y="0"/>
            <a:ext cx="7632848" cy="7101408"/>
          </a:xfrm>
          <a:prstGeom prst="rect">
            <a:avLst/>
          </a:prstGeom>
        </p:spPr>
      </p:pic>
    </p:spTree>
    <p:extLst>
      <p:ext uri="{BB962C8B-B14F-4D97-AF65-F5344CB8AC3E}">
        <p14:creationId xmlns:p14="http://schemas.microsoft.com/office/powerpoint/2010/main" val="3818863287"/>
      </p:ext>
    </p:extLst>
  </p:cSld>
  <p:clrMapOvr>
    <a:masterClrMapping/>
  </p:clrMapOvr>
  <p:transition spd="slow" advClick="0" advTm="10000">
    <p:wedg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CB946DD-139D-4766-A211-F896847B04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0846" y="0"/>
            <a:ext cx="4982308" cy="9261648"/>
          </a:xfrm>
          <a:prstGeom prst="rect">
            <a:avLst/>
          </a:prstGeom>
        </p:spPr>
      </p:pic>
    </p:spTree>
    <p:extLst>
      <p:ext uri="{BB962C8B-B14F-4D97-AF65-F5344CB8AC3E}">
        <p14:creationId xmlns:p14="http://schemas.microsoft.com/office/powerpoint/2010/main" val="1344220916"/>
      </p:ext>
    </p:extLst>
  </p:cSld>
  <p:clrMapOvr>
    <a:masterClrMapping/>
  </p:clrMapOvr>
  <p:transition spd="slow" advClick="0" advTm="10000">
    <p:wedg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AA80BE3-C4B5-4BEE-8F5E-A705A2B6AD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0846" y="0"/>
            <a:ext cx="4982308" cy="6858000"/>
          </a:xfrm>
          <a:prstGeom prst="rect">
            <a:avLst/>
          </a:prstGeom>
        </p:spPr>
      </p:pic>
    </p:spTree>
    <p:extLst>
      <p:ext uri="{BB962C8B-B14F-4D97-AF65-F5344CB8AC3E}">
        <p14:creationId xmlns:p14="http://schemas.microsoft.com/office/powerpoint/2010/main" val="3855305148"/>
      </p:ext>
    </p:extLst>
  </p:cSld>
  <p:clrMapOvr>
    <a:masterClrMapping/>
  </p:clrMapOvr>
  <p:transition spd="slow" advClick="0" advTm="10000">
    <p:wedg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E2D0E7F-347D-4613-8389-5C9C37DD9F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1" y="0"/>
            <a:ext cx="7272808" cy="7461448"/>
          </a:xfrm>
          <a:prstGeom prst="rect">
            <a:avLst/>
          </a:prstGeom>
        </p:spPr>
      </p:pic>
    </p:spTree>
    <p:extLst>
      <p:ext uri="{BB962C8B-B14F-4D97-AF65-F5344CB8AC3E}">
        <p14:creationId xmlns:p14="http://schemas.microsoft.com/office/powerpoint/2010/main" val="3484768274"/>
      </p:ext>
    </p:extLst>
  </p:cSld>
  <p:clrMapOvr>
    <a:masterClrMapping/>
  </p:clrMapOvr>
  <p:transition spd="slow" advClick="0" advTm="10000">
    <p:wedg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CA3D87-AC58-48C6-BB24-A038759B5A28}"/>
              </a:ext>
            </a:extLst>
          </p:cNvPr>
          <p:cNvSpPr>
            <a:spLocks noGrp="1"/>
          </p:cNvSpPr>
          <p:nvPr>
            <p:ph type="ctrTitle"/>
          </p:nvPr>
        </p:nvSpPr>
        <p:spPr>
          <a:xfrm>
            <a:off x="685800" y="116633"/>
            <a:ext cx="7772400" cy="936103"/>
          </a:xfrm>
        </p:spPr>
        <p:txBody>
          <a:bodyPr>
            <a:normAutofit/>
          </a:bodyPr>
          <a:lstStyle/>
          <a:p>
            <a:r>
              <a:rPr lang="nl-NL" dirty="0"/>
              <a:t>Keeperstraining.</a:t>
            </a:r>
          </a:p>
        </p:txBody>
      </p:sp>
      <p:sp>
        <p:nvSpPr>
          <p:cNvPr id="3" name="Ondertitel 2">
            <a:extLst>
              <a:ext uri="{FF2B5EF4-FFF2-40B4-BE49-F238E27FC236}">
                <a16:creationId xmlns:a16="http://schemas.microsoft.com/office/drawing/2014/main" id="{F5549D14-AF7D-48AC-89C0-36EAAF84AB10}"/>
              </a:ext>
            </a:extLst>
          </p:cNvPr>
          <p:cNvSpPr>
            <a:spLocks noGrp="1"/>
          </p:cNvSpPr>
          <p:nvPr>
            <p:ph type="subTitle" idx="1"/>
          </p:nvPr>
        </p:nvSpPr>
        <p:spPr>
          <a:xfrm>
            <a:off x="685800" y="1412776"/>
            <a:ext cx="7772400" cy="3398535"/>
          </a:xfrm>
        </p:spPr>
        <p:txBody>
          <a:bodyPr>
            <a:normAutofit/>
          </a:bodyPr>
          <a:lstStyle/>
          <a:p>
            <a:r>
              <a:rPr lang="nl-NL" sz="1400" dirty="0">
                <a:solidFill>
                  <a:schemeClr val="tx1"/>
                </a:solidFill>
              </a:rPr>
              <a:t>Keeperstraining is een vak apart. Daar zijn de meeste keeperstrainers inmiddels wel achter gekomen. De volgende oefeningen zijn in aangepaste vorm te geven aan elke jeugdkeeper. Of je nu met een jo 8 keeper staat of met een keeper uit de jo 19. Natuurlijk wordt er minder intensief getraind met jo 8 maar dat is een kwestie van aanpassen. In plaats van 5 rondjes maak je er als trainer 3 rondjes van. Snelheid van schoppen of aangooien van een bal verschilt per leeftijdsklasse. Hou hier als keeperstrainer rekening mee.  </a:t>
            </a:r>
          </a:p>
        </p:txBody>
      </p:sp>
    </p:spTree>
    <p:extLst>
      <p:ext uri="{BB962C8B-B14F-4D97-AF65-F5344CB8AC3E}">
        <p14:creationId xmlns:p14="http://schemas.microsoft.com/office/powerpoint/2010/main" val="3427375422"/>
      </p:ext>
    </p:extLst>
  </p:cSld>
  <p:clrMapOvr>
    <a:masterClrMapping/>
  </p:clrMapOvr>
  <p:transition spd="slow" advClick="0" advTm="10000">
    <p:wedg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FF2792C-3A5A-4A4B-8741-6C35571DCF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8683" y="0"/>
            <a:ext cx="4846633" cy="8037512"/>
          </a:xfrm>
          <a:prstGeom prst="rect">
            <a:avLst/>
          </a:prstGeom>
        </p:spPr>
      </p:pic>
    </p:spTree>
    <p:extLst>
      <p:ext uri="{BB962C8B-B14F-4D97-AF65-F5344CB8AC3E}">
        <p14:creationId xmlns:p14="http://schemas.microsoft.com/office/powerpoint/2010/main" val="2126214405"/>
      </p:ext>
    </p:extLst>
  </p:cSld>
  <p:clrMapOvr>
    <a:masterClrMapping/>
  </p:clrMapOvr>
  <p:transition spd="slow" advClick="0" advTm="10000">
    <p:wedg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979D5CF-48E7-4C74-BAF7-E9571E8E48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0846" y="0"/>
            <a:ext cx="4982308" cy="6858000"/>
          </a:xfrm>
          <a:prstGeom prst="rect">
            <a:avLst/>
          </a:prstGeom>
        </p:spPr>
      </p:pic>
    </p:spTree>
    <p:extLst>
      <p:ext uri="{BB962C8B-B14F-4D97-AF65-F5344CB8AC3E}">
        <p14:creationId xmlns:p14="http://schemas.microsoft.com/office/powerpoint/2010/main" val="2366291017"/>
      </p:ext>
    </p:extLst>
  </p:cSld>
  <p:clrMapOvr>
    <a:masterClrMapping/>
  </p:clrMapOvr>
  <p:transition spd="slow" advClick="0" advTm="10000">
    <p:wedg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FDBB8EB-4E01-4DA4-A87C-7E329ACE4E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8683" y="0"/>
            <a:ext cx="4846633" cy="6858000"/>
          </a:xfrm>
          <a:prstGeom prst="rect">
            <a:avLst/>
          </a:prstGeom>
        </p:spPr>
      </p:pic>
    </p:spTree>
    <p:extLst>
      <p:ext uri="{BB962C8B-B14F-4D97-AF65-F5344CB8AC3E}">
        <p14:creationId xmlns:p14="http://schemas.microsoft.com/office/powerpoint/2010/main" val="1033269768"/>
      </p:ext>
    </p:extLst>
  </p:cSld>
  <p:clrMapOvr>
    <a:masterClrMapping/>
  </p:clrMapOvr>
  <p:transition spd="slow" advClick="0" advTm="10000">
    <p:wedg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C9D5517-54C4-4D38-892F-956BBF03ED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7461"/>
            <a:ext cx="9144000" cy="6643077"/>
          </a:xfrm>
          <a:prstGeom prst="rect">
            <a:avLst/>
          </a:prstGeom>
        </p:spPr>
      </p:pic>
    </p:spTree>
    <p:extLst>
      <p:ext uri="{BB962C8B-B14F-4D97-AF65-F5344CB8AC3E}">
        <p14:creationId xmlns:p14="http://schemas.microsoft.com/office/powerpoint/2010/main" val="3500222248"/>
      </p:ext>
    </p:extLst>
  </p:cSld>
  <p:clrMapOvr>
    <a:masterClrMapping/>
  </p:clrMapOvr>
  <p:transition spd="slow" advClick="0" advTm="10000">
    <p:wedg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B67A6DE-2C8F-4731-BEA7-4690EA5CBA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0846" y="0"/>
            <a:ext cx="4982308" cy="6858000"/>
          </a:xfrm>
          <a:prstGeom prst="rect">
            <a:avLst/>
          </a:prstGeom>
        </p:spPr>
      </p:pic>
    </p:spTree>
    <p:extLst>
      <p:ext uri="{BB962C8B-B14F-4D97-AF65-F5344CB8AC3E}">
        <p14:creationId xmlns:p14="http://schemas.microsoft.com/office/powerpoint/2010/main" val="2582900901"/>
      </p:ext>
    </p:extLst>
  </p:cSld>
  <p:clrMapOvr>
    <a:masterClrMapping/>
  </p:clrMapOvr>
  <p:transition spd="slow" advClick="0" advTm="10000">
    <p:wedg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7996E35-C6F6-4131-8F90-8B02578A49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8683" y="0"/>
            <a:ext cx="4846633" cy="8037512"/>
          </a:xfrm>
          <a:prstGeom prst="rect">
            <a:avLst/>
          </a:prstGeom>
        </p:spPr>
      </p:pic>
    </p:spTree>
    <p:extLst>
      <p:ext uri="{BB962C8B-B14F-4D97-AF65-F5344CB8AC3E}">
        <p14:creationId xmlns:p14="http://schemas.microsoft.com/office/powerpoint/2010/main" val="267616068"/>
      </p:ext>
    </p:extLst>
  </p:cSld>
  <p:clrMapOvr>
    <a:masterClrMapping/>
  </p:clrMapOvr>
  <p:transition spd="slow" advClick="0" advTm="10000">
    <p:wedg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943D966-A87B-4658-A545-422A7694AE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7" y="0"/>
            <a:ext cx="7632848" cy="7605464"/>
          </a:xfrm>
          <a:prstGeom prst="rect">
            <a:avLst/>
          </a:prstGeom>
        </p:spPr>
      </p:pic>
    </p:spTree>
    <p:extLst>
      <p:ext uri="{BB962C8B-B14F-4D97-AF65-F5344CB8AC3E}">
        <p14:creationId xmlns:p14="http://schemas.microsoft.com/office/powerpoint/2010/main" val="207438525"/>
      </p:ext>
    </p:extLst>
  </p:cSld>
  <p:clrMapOvr>
    <a:masterClrMapping/>
  </p:clrMapOvr>
  <p:transition spd="slow" advClick="0" advTm="10000">
    <p:wedg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08EF18D-C9E2-4323-BF17-D0224B9B3E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0"/>
            <a:ext cx="7344816" cy="7389440"/>
          </a:xfrm>
          <a:prstGeom prst="rect">
            <a:avLst/>
          </a:prstGeom>
        </p:spPr>
      </p:pic>
    </p:spTree>
    <p:extLst>
      <p:ext uri="{BB962C8B-B14F-4D97-AF65-F5344CB8AC3E}">
        <p14:creationId xmlns:p14="http://schemas.microsoft.com/office/powerpoint/2010/main" val="3177878925"/>
      </p:ext>
    </p:extLst>
  </p:cSld>
  <p:clrMapOvr>
    <a:masterClrMapping/>
  </p:clrMapOvr>
  <p:transition spd="slow" advClick="0" advTm="10000">
    <p:wedg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2233AA88-42F6-4A03-A9DD-C5AD73683D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0"/>
            <a:ext cx="7488832" cy="8325544"/>
          </a:xfrm>
          <a:prstGeom prst="rect">
            <a:avLst/>
          </a:prstGeom>
        </p:spPr>
      </p:pic>
    </p:spTree>
    <p:extLst>
      <p:ext uri="{BB962C8B-B14F-4D97-AF65-F5344CB8AC3E}">
        <p14:creationId xmlns:p14="http://schemas.microsoft.com/office/powerpoint/2010/main" val="4092347824"/>
      </p:ext>
    </p:extLst>
  </p:cSld>
  <p:clrMapOvr>
    <a:masterClrMapping/>
  </p:clrMapOvr>
  <p:transition spd="slow" advClick="0" advTm="10000">
    <p:wedg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66B134E-6989-479F-A69B-C5401D99DF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2" y="0"/>
            <a:ext cx="8496944" cy="7029400"/>
          </a:xfrm>
          <a:prstGeom prst="rect">
            <a:avLst/>
          </a:prstGeom>
        </p:spPr>
      </p:pic>
    </p:spTree>
    <p:extLst>
      <p:ext uri="{BB962C8B-B14F-4D97-AF65-F5344CB8AC3E}">
        <p14:creationId xmlns:p14="http://schemas.microsoft.com/office/powerpoint/2010/main" val="3056146158"/>
      </p:ext>
    </p:extLst>
  </p:cSld>
  <p:clrMapOvr>
    <a:masterClrMapping/>
  </p:clrMapOvr>
  <p:transition spd="slow" advClick="0" advTm="10000">
    <p:wedg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A0E1195-614F-4750-BD8D-D59F85ADBC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9673" y="0"/>
            <a:ext cx="5371970" cy="6957392"/>
          </a:xfrm>
          <a:prstGeom prst="rect">
            <a:avLst/>
          </a:prstGeom>
        </p:spPr>
      </p:pic>
    </p:spTree>
    <p:extLst>
      <p:ext uri="{BB962C8B-B14F-4D97-AF65-F5344CB8AC3E}">
        <p14:creationId xmlns:p14="http://schemas.microsoft.com/office/powerpoint/2010/main" val="576349905"/>
      </p:ext>
    </p:extLst>
  </p:cSld>
  <p:clrMapOvr>
    <a:masterClrMapping/>
  </p:clrMapOvr>
  <p:transition spd="slow" advClick="0" advTm="10000">
    <p:wedg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man&#10;&#10;Automatisch gegenereerde beschrijving">
            <a:extLst>
              <a:ext uri="{FF2B5EF4-FFF2-40B4-BE49-F238E27FC236}">
                <a16:creationId xmlns:a16="http://schemas.microsoft.com/office/drawing/2014/main" id="{D17D437F-EC58-4176-9323-D5BA12AC60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5616" y="1481138"/>
            <a:ext cx="6552728" cy="5376862"/>
          </a:xfrm>
        </p:spPr>
      </p:pic>
      <p:sp>
        <p:nvSpPr>
          <p:cNvPr id="3" name="Titel 2">
            <a:extLst>
              <a:ext uri="{FF2B5EF4-FFF2-40B4-BE49-F238E27FC236}">
                <a16:creationId xmlns:a16="http://schemas.microsoft.com/office/drawing/2014/main" id="{35430185-C4AF-4030-BEB7-44AAF2093A0B}"/>
              </a:ext>
            </a:extLst>
          </p:cNvPr>
          <p:cNvSpPr>
            <a:spLocks noGrp="1"/>
          </p:cNvSpPr>
          <p:nvPr>
            <p:ph type="title"/>
          </p:nvPr>
        </p:nvSpPr>
        <p:spPr/>
        <p:txBody>
          <a:bodyPr/>
          <a:lstStyle/>
          <a:p>
            <a:r>
              <a:rPr lang="nl-NL" dirty="0"/>
              <a:t>   1 op 1 verwerken</a:t>
            </a:r>
          </a:p>
        </p:txBody>
      </p:sp>
    </p:spTree>
    <p:extLst>
      <p:ext uri="{BB962C8B-B14F-4D97-AF65-F5344CB8AC3E}">
        <p14:creationId xmlns:p14="http://schemas.microsoft.com/office/powerpoint/2010/main" val="2002500400"/>
      </p:ext>
    </p:extLst>
  </p:cSld>
  <p:clrMapOvr>
    <a:masterClrMapping/>
  </p:clrMapOvr>
  <p:transition spd="slow" advClick="0" advTm="10000">
    <p:wedg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F911CCB2-CC8C-41CC-8911-7EA4559FBF8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568" y="1124744"/>
            <a:ext cx="8229600" cy="5733256"/>
          </a:xfrm>
        </p:spPr>
      </p:pic>
      <p:sp>
        <p:nvSpPr>
          <p:cNvPr id="3" name="Titel 2">
            <a:extLst>
              <a:ext uri="{FF2B5EF4-FFF2-40B4-BE49-F238E27FC236}">
                <a16:creationId xmlns:a16="http://schemas.microsoft.com/office/drawing/2014/main" id="{95796592-02D7-40AB-9255-2FE77293BF57}"/>
              </a:ext>
            </a:extLst>
          </p:cNvPr>
          <p:cNvSpPr>
            <a:spLocks noGrp="1"/>
          </p:cNvSpPr>
          <p:nvPr>
            <p:ph type="title"/>
          </p:nvPr>
        </p:nvSpPr>
        <p:spPr/>
        <p:txBody>
          <a:bodyPr/>
          <a:lstStyle/>
          <a:p>
            <a:r>
              <a:rPr lang="nl-NL" dirty="0"/>
              <a:t> Reactiespel</a:t>
            </a:r>
          </a:p>
        </p:txBody>
      </p:sp>
    </p:spTree>
    <p:extLst>
      <p:ext uri="{BB962C8B-B14F-4D97-AF65-F5344CB8AC3E}">
        <p14:creationId xmlns:p14="http://schemas.microsoft.com/office/powerpoint/2010/main" val="2594902789"/>
      </p:ext>
    </p:extLst>
  </p:cSld>
  <p:clrMapOvr>
    <a:masterClrMapping/>
  </p:clrMapOvr>
  <p:transition spd="slow" advClick="0" advTm="10000">
    <p:wedg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09390A16-299F-4B67-872B-1C2A7FA4C2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5616" y="1481138"/>
            <a:ext cx="6624736" cy="5376862"/>
          </a:xfrm>
        </p:spPr>
      </p:pic>
      <p:sp>
        <p:nvSpPr>
          <p:cNvPr id="3" name="Titel 2">
            <a:extLst>
              <a:ext uri="{FF2B5EF4-FFF2-40B4-BE49-F238E27FC236}">
                <a16:creationId xmlns:a16="http://schemas.microsoft.com/office/drawing/2014/main" id="{0025ABA8-1012-4298-9878-B35346E2F3BB}"/>
              </a:ext>
            </a:extLst>
          </p:cNvPr>
          <p:cNvSpPr>
            <a:spLocks noGrp="1"/>
          </p:cNvSpPr>
          <p:nvPr>
            <p:ph type="title"/>
          </p:nvPr>
        </p:nvSpPr>
        <p:spPr/>
        <p:txBody>
          <a:bodyPr/>
          <a:lstStyle/>
          <a:p>
            <a:r>
              <a:rPr lang="nl-NL" dirty="0"/>
              <a:t>Voetenwerk, </a:t>
            </a:r>
            <a:r>
              <a:rPr lang="nl-NL" dirty="0" err="1"/>
              <a:t>snelheid,reactie</a:t>
            </a:r>
            <a:endParaRPr lang="nl-NL" dirty="0"/>
          </a:p>
        </p:txBody>
      </p:sp>
    </p:spTree>
    <p:extLst>
      <p:ext uri="{BB962C8B-B14F-4D97-AF65-F5344CB8AC3E}">
        <p14:creationId xmlns:p14="http://schemas.microsoft.com/office/powerpoint/2010/main" val="2846352074"/>
      </p:ext>
    </p:extLst>
  </p:cSld>
  <p:clrMapOvr>
    <a:masterClrMapping/>
  </p:clrMapOvr>
  <p:transition spd="slow" advClick="0" advTm="10000">
    <p:wedg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10;&#10;Automatisch gegenereerde beschrijving">
            <a:extLst>
              <a:ext uri="{FF2B5EF4-FFF2-40B4-BE49-F238E27FC236}">
                <a16:creationId xmlns:a16="http://schemas.microsoft.com/office/drawing/2014/main" id="{EEBF5294-5171-4879-9543-040D9C13FF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1720" y="1268760"/>
            <a:ext cx="5760639" cy="5589240"/>
          </a:xfrm>
          <a:prstGeom prst="rect">
            <a:avLst/>
          </a:prstGeom>
          <a:noFill/>
        </p:spPr>
      </p:pic>
      <p:sp>
        <p:nvSpPr>
          <p:cNvPr id="8" name="Title 2">
            <a:extLst>
              <a:ext uri="{FF2B5EF4-FFF2-40B4-BE49-F238E27FC236}">
                <a16:creationId xmlns:a16="http://schemas.microsoft.com/office/drawing/2014/main" id="{EA620BF4-10A4-45DD-B5AD-9FF35BB02534}"/>
              </a:ext>
            </a:extLst>
          </p:cNvPr>
          <p:cNvSpPr>
            <a:spLocks noGrp="1"/>
          </p:cNvSpPr>
          <p:nvPr>
            <p:ph type="title"/>
          </p:nvPr>
        </p:nvSpPr>
        <p:spPr>
          <a:xfrm>
            <a:off x="457200" y="274638"/>
            <a:ext cx="8229600" cy="1143000"/>
          </a:xfrm>
        </p:spPr>
        <p:txBody>
          <a:bodyPr/>
          <a:lstStyle/>
          <a:p>
            <a:r>
              <a:rPr lang="en-US" dirty="0" err="1"/>
              <a:t>Traptechniek</a:t>
            </a:r>
            <a:endParaRPr lang="en-US" dirty="0"/>
          </a:p>
        </p:txBody>
      </p:sp>
    </p:spTree>
    <p:extLst>
      <p:ext uri="{BB962C8B-B14F-4D97-AF65-F5344CB8AC3E}">
        <p14:creationId xmlns:p14="http://schemas.microsoft.com/office/powerpoint/2010/main" val="1139603100"/>
      </p:ext>
    </p:extLst>
  </p:cSld>
  <p:clrMapOvr>
    <a:masterClrMapping/>
  </p:clrMapOvr>
  <p:transition spd="slow" advClick="0" advTm="10000">
    <p:wedg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inhoud 2">
            <a:extLst>
              <a:ext uri="{FF2B5EF4-FFF2-40B4-BE49-F238E27FC236}">
                <a16:creationId xmlns:a16="http://schemas.microsoft.com/office/drawing/2014/main" id="{89CACC09-A29A-4B6C-89BF-F48CA0585B4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1720" y="994709"/>
            <a:ext cx="6048672" cy="5674651"/>
          </a:xfrm>
        </p:spPr>
      </p:pic>
      <p:sp>
        <p:nvSpPr>
          <p:cNvPr id="8" name="Title 2">
            <a:extLst>
              <a:ext uri="{FF2B5EF4-FFF2-40B4-BE49-F238E27FC236}">
                <a16:creationId xmlns:a16="http://schemas.microsoft.com/office/drawing/2014/main" id="{FF073696-2303-4093-B149-614082206734}"/>
              </a:ext>
            </a:extLst>
          </p:cNvPr>
          <p:cNvSpPr>
            <a:spLocks noGrp="1"/>
          </p:cNvSpPr>
          <p:nvPr>
            <p:ph type="title"/>
          </p:nvPr>
        </p:nvSpPr>
        <p:spPr>
          <a:xfrm>
            <a:off x="457200" y="274638"/>
            <a:ext cx="8229600" cy="1143000"/>
          </a:xfrm>
        </p:spPr>
        <p:txBody>
          <a:bodyPr/>
          <a:lstStyle/>
          <a:p>
            <a:r>
              <a:rPr lang="en-US" dirty="0" err="1"/>
              <a:t>Traptechniek</a:t>
            </a:r>
            <a:endParaRPr lang="en-US" dirty="0"/>
          </a:p>
        </p:txBody>
      </p:sp>
    </p:spTree>
    <p:extLst>
      <p:ext uri="{BB962C8B-B14F-4D97-AF65-F5344CB8AC3E}">
        <p14:creationId xmlns:p14="http://schemas.microsoft.com/office/powerpoint/2010/main" val="1061417286"/>
      </p:ext>
    </p:extLst>
  </p:cSld>
  <p:clrMapOvr>
    <a:masterClrMapping/>
  </p:clrMapOvr>
  <p:transition spd="slow" advClick="0" advTm="10000">
    <p:wedg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inhoud 2">
            <a:extLst>
              <a:ext uri="{FF2B5EF4-FFF2-40B4-BE49-F238E27FC236}">
                <a16:creationId xmlns:a16="http://schemas.microsoft.com/office/drawing/2014/main" id="{E643BF52-EBDA-4C18-88FD-2A7411D0B58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63688" y="1052736"/>
            <a:ext cx="6768752" cy="5328592"/>
          </a:xfrm>
        </p:spPr>
      </p:pic>
      <p:sp>
        <p:nvSpPr>
          <p:cNvPr id="8" name="Title 2">
            <a:extLst>
              <a:ext uri="{FF2B5EF4-FFF2-40B4-BE49-F238E27FC236}">
                <a16:creationId xmlns:a16="http://schemas.microsoft.com/office/drawing/2014/main" id="{FAF6EE63-542E-40AB-900E-B2B76204FB0F}"/>
              </a:ext>
            </a:extLst>
          </p:cNvPr>
          <p:cNvSpPr>
            <a:spLocks noGrp="1"/>
          </p:cNvSpPr>
          <p:nvPr>
            <p:ph type="title"/>
          </p:nvPr>
        </p:nvSpPr>
        <p:spPr>
          <a:xfrm>
            <a:off x="457200" y="274638"/>
            <a:ext cx="8229600" cy="1143000"/>
          </a:xfrm>
        </p:spPr>
        <p:txBody>
          <a:bodyPr/>
          <a:lstStyle/>
          <a:p>
            <a:r>
              <a:rPr lang="en-US" dirty="0" err="1"/>
              <a:t>Traptechniek</a:t>
            </a:r>
            <a:endParaRPr lang="en-US" dirty="0"/>
          </a:p>
        </p:txBody>
      </p:sp>
    </p:spTree>
    <p:extLst>
      <p:ext uri="{BB962C8B-B14F-4D97-AF65-F5344CB8AC3E}">
        <p14:creationId xmlns:p14="http://schemas.microsoft.com/office/powerpoint/2010/main" val="3726956123"/>
      </p:ext>
    </p:extLst>
  </p:cSld>
  <p:clrMapOvr>
    <a:masterClrMapping/>
  </p:clrMapOvr>
  <p:transition spd="slow" advClick="0" advTm="10000">
    <p:wedg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53264F0-3646-43BD-9F5D-78358CA10D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0846" y="0"/>
            <a:ext cx="4982308" cy="6858000"/>
          </a:xfrm>
          <a:prstGeom prst="rect">
            <a:avLst/>
          </a:prstGeom>
        </p:spPr>
      </p:pic>
    </p:spTree>
    <p:extLst>
      <p:ext uri="{BB962C8B-B14F-4D97-AF65-F5344CB8AC3E}">
        <p14:creationId xmlns:p14="http://schemas.microsoft.com/office/powerpoint/2010/main" val="1267358190"/>
      </p:ext>
    </p:extLst>
  </p:cSld>
  <p:clrMapOvr>
    <a:masterClrMapping/>
  </p:clrMapOvr>
  <p:transition spd="slow" advClick="0" advTm="10000">
    <p:wedg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4BB2E52-24C7-4CD3-9160-1AC8ED98BB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9" y="0"/>
            <a:ext cx="8712968" cy="6858000"/>
          </a:xfrm>
          <a:prstGeom prst="rect">
            <a:avLst/>
          </a:prstGeom>
        </p:spPr>
      </p:pic>
    </p:spTree>
    <p:extLst>
      <p:ext uri="{BB962C8B-B14F-4D97-AF65-F5344CB8AC3E}">
        <p14:creationId xmlns:p14="http://schemas.microsoft.com/office/powerpoint/2010/main" val="807374330"/>
      </p:ext>
    </p:extLst>
  </p:cSld>
  <p:clrMapOvr>
    <a:masterClrMapping/>
  </p:clrMapOvr>
  <p:transition spd="slow" advClick="0" advTm="10000">
    <p:wedg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3E5FD6B-D232-4A86-9356-7C02230894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3688" y="0"/>
            <a:ext cx="5299466" cy="7461448"/>
          </a:xfrm>
          <a:prstGeom prst="rect">
            <a:avLst/>
          </a:prstGeom>
        </p:spPr>
      </p:pic>
    </p:spTree>
    <p:extLst>
      <p:ext uri="{BB962C8B-B14F-4D97-AF65-F5344CB8AC3E}">
        <p14:creationId xmlns:p14="http://schemas.microsoft.com/office/powerpoint/2010/main" val="1856869578"/>
      </p:ext>
    </p:extLst>
  </p:cSld>
  <p:clrMapOvr>
    <a:masterClrMapping/>
  </p:clrMapOvr>
  <p:transition spd="slow" advClick="0" advTm="10000">
    <p:wedg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64BDF7F-9481-4143-9DD7-44AD6B59D5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0846" y="0"/>
            <a:ext cx="4982308" cy="7029400"/>
          </a:xfrm>
          <a:prstGeom prst="rect">
            <a:avLst/>
          </a:prstGeom>
        </p:spPr>
      </p:pic>
    </p:spTree>
    <p:extLst>
      <p:ext uri="{BB962C8B-B14F-4D97-AF65-F5344CB8AC3E}">
        <p14:creationId xmlns:p14="http://schemas.microsoft.com/office/powerpoint/2010/main" val="3309029158"/>
      </p:ext>
    </p:extLst>
  </p:cSld>
  <p:clrMapOvr>
    <a:masterClrMapping/>
  </p:clrMapOvr>
  <p:transition spd="slow" advClick="0" advTm="10000">
    <p:wedg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9E4FB30-C77A-454D-9F17-ED5C87DA6B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0846" y="0"/>
            <a:ext cx="4982308" cy="8253536"/>
          </a:xfrm>
          <a:prstGeom prst="rect">
            <a:avLst/>
          </a:prstGeom>
        </p:spPr>
      </p:pic>
    </p:spTree>
    <p:extLst>
      <p:ext uri="{BB962C8B-B14F-4D97-AF65-F5344CB8AC3E}">
        <p14:creationId xmlns:p14="http://schemas.microsoft.com/office/powerpoint/2010/main" val="262260511"/>
      </p:ext>
    </p:extLst>
  </p:cSld>
  <p:clrMapOvr>
    <a:masterClrMapping/>
  </p:clrMapOvr>
  <p:transition spd="slow" advClick="0" advTm="10000">
    <p:wedg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27F5A80-750D-4264-BA34-4DA453500A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5656" y="0"/>
            <a:ext cx="6768752" cy="6957392"/>
          </a:xfrm>
          <a:prstGeom prst="rect">
            <a:avLst/>
          </a:prstGeom>
        </p:spPr>
      </p:pic>
    </p:spTree>
    <p:extLst>
      <p:ext uri="{BB962C8B-B14F-4D97-AF65-F5344CB8AC3E}">
        <p14:creationId xmlns:p14="http://schemas.microsoft.com/office/powerpoint/2010/main" val="2895519805"/>
      </p:ext>
    </p:extLst>
  </p:cSld>
  <p:clrMapOvr>
    <a:masterClrMapping/>
  </p:clrMapOvr>
  <p:transition spd="slow" advClick="0" advTm="10000">
    <p:wedg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
  <a:themeElements>
    <a:clrScheme name="Concours">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123</Words>
  <Application>Microsoft Office PowerPoint</Application>
  <PresentationFormat>Diavoorstelling (4:3)</PresentationFormat>
  <Paragraphs>13</Paragraphs>
  <Slides>35</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35</vt:i4>
      </vt:variant>
    </vt:vector>
  </HeadingPairs>
  <TitlesOfParts>
    <vt:vector size="40" baseType="lpstr">
      <vt:lpstr>Lucida Sans Unicode</vt:lpstr>
      <vt:lpstr>Verdana</vt:lpstr>
      <vt:lpstr>Wingdings 2</vt:lpstr>
      <vt:lpstr>Wingdings 3</vt:lpstr>
      <vt:lpstr>Concours</vt:lpstr>
      <vt:lpstr>Keeperstraining </vt:lpstr>
      <vt:lpstr>Keeperstraining.</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   1 op 1 verwerken</vt:lpstr>
      <vt:lpstr> Reactiespel</vt:lpstr>
      <vt:lpstr>Voetenwerk, snelheid,reactie</vt:lpstr>
      <vt:lpstr>Traptechniek</vt:lpstr>
      <vt:lpstr>Traptechniek</vt:lpstr>
      <vt:lpstr>Traptechniek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Keeperstraining </dc:title>
  <dc:creator>Fred Scheffers</dc:creator>
  <cp:lastModifiedBy>Fred Scheffers</cp:lastModifiedBy>
  <cp:revision>5</cp:revision>
  <dcterms:created xsi:type="dcterms:W3CDTF">2020-11-11T12:47:46Z</dcterms:created>
  <dcterms:modified xsi:type="dcterms:W3CDTF">2020-11-29T14:47:23Z</dcterms:modified>
</cp:coreProperties>
</file>